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1"/>
  </p:notesMasterIdLst>
  <p:handoutMasterIdLst>
    <p:handoutMasterId r:id="rId12"/>
  </p:handoutMasterIdLst>
  <p:sldIdLst>
    <p:sldId id="378" r:id="rId2"/>
    <p:sldId id="380" r:id="rId3"/>
    <p:sldId id="420" r:id="rId4"/>
    <p:sldId id="444" r:id="rId5"/>
    <p:sldId id="481" r:id="rId6"/>
    <p:sldId id="449" r:id="rId7"/>
    <p:sldId id="477" r:id="rId8"/>
    <p:sldId id="411" r:id="rId9"/>
    <p:sldId id="517" r:id="rId10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44"/>
            <p14:sldId id="481"/>
            <p14:sldId id="449"/>
            <p14:sldId id="477"/>
            <p14:sldId id="411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73650" autoAdjust="0"/>
  </p:normalViewPr>
  <p:slideViewPr>
    <p:cSldViewPr snapToGrid="0" snapToObjects="1">
      <p:cViewPr varScale="1">
        <p:scale>
          <a:sx n="32" d="100"/>
          <a:sy n="32" d="100"/>
        </p:scale>
        <p:origin x="1044" y="32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590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rmofisher.com/blog/mining/mining-metals-for-a-renewable-energy-future/" TargetMode="External"/><Relationship Id="rId5" Type="http://schemas.openxmlformats.org/officeDocument/2006/relationships/hyperlink" Target="http://www.alternative-energy-tutorials.com/energy-articles/solar-cell-i-v-characteristic.html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evaluation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evaluation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3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9AA54E39-9F0C-452E-AC8C-600705D75DD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errors.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F3688F61-0FE0-4DAE-B428-3488B304B4C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GB" sz="1600" spc="300" dirty="0">
                <a:sym typeface="Wingdings" panose="05000000000000000000" pitchFamily="2" charset="2"/>
                <a:hlinkClick r:id="rId3"/>
              </a:rPr>
              <a:t>http://www.safegardgroup.com/blog/2017/07/27/solar-panel-disposal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</a:t>
            </a:r>
            <a:r>
              <a:rPr lang="en-US" sz="1600" spc="300" dirty="0">
                <a:hlinkClick r:id="rId5"/>
              </a:rPr>
              <a:t>http://www.alternative-energy-tutorials.com/energy-articles/solar-cell-i-v-characteristic.html</a:t>
            </a: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[5] </a:t>
            </a:r>
            <a:r>
              <a:rPr lang="en-GB" sz="1600" spc="300" dirty="0">
                <a:sym typeface="Wingdings" panose="05000000000000000000" pitchFamily="2" charset="2"/>
                <a:hlinkClick r:id="rId6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428639578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18</TotalTime>
  <Words>197</Words>
  <Application>Microsoft Office PowerPoint</Application>
  <PresentationFormat>Panorámica</PresentationFormat>
  <Paragraphs>98</Paragraphs>
  <Slides>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Perturb &amp; Observe technique</vt:lpstr>
      <vt:lpstr>Initial MPPT implementation</vt:lpstr>
      <vt:lpstr>Fixed vs variable perturb step – Buck</vt:lpstr>
      <vt:lpstr>Future work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Nicolas Murguizur</cp:lastModifiedBy>
  <cp:revision>525</cp:revision>
  <cp:lastPrinted>2019-01-10T14:45:54Z</cp:lastPrinted>
  <dcterms:created xsi:type="dcterms:W3CDTF">2016-11-10T06:07:03Z</dcterms:created>
  <dcterms:modified xsi:type="dcterms:W3CDTF">2019-06-15T15:26:12Z</dcterms:modified>
</cp:coreProperties>
</file>